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BB897D-8694-470B-BB66-7064B475C1C0}" type="datetimeFigureOut">
              <a:rPr lang="zh-TW" altLang="en-US" smtClean="0"/>
              <a:t>2022/12/20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590126-A022-429B-A2E9-21330C76C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8995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6000" dirty="0"/>
              <a:t>Program Exercise #8</a:t>
            </a:r>
            <a:endParaRPr lang="zh-TW" altLang="en-US" sz="6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b="1" i="1" dirty="0"/>
              <a:t>資訊二甲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10058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/>
              <a:t>作法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4250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以 </a:t>
            </a:r>
            <a:r>
              <a:rPr lang="en-US" altLang="zh-TW" sz="3200" dirty="0" err="1"/>
              <a:t>i</a:t>
            </a:r>
            <a:r>
              <a:rPr lang="en-US" altLang="zh-TW" sz="3200" dirty="0"/>
              <a:t> = 1, j = 2, k = 2 </a:t>
            </a:r>
            <a:r>
              <a:rPr lang="zh-TW" altLang="en-US" sz="3200" dirty="0"/>
              <a:t>為例，</a:t>
            </a:r>
            <a:endParaRPr lang="en-US" altLang="zh-TW" sz="3200" dirty="0"/>
          </a:p>
          <a:p>
            <a:pPr marL="0" indent="0">
              <a:buNone/>
            </a:pPr>
            <a:r>
              <a:rPr lang="en-US" altLang="zh-TW" sz="3200" dirty="0" err="1"/>
              <a:t>i</a:t>
            </a:r>
            <a:r>
              <a:rPr lang="en-US" altLang="zh-TW" sz="3200" dirty="0"/>
              <a:t> </a:t>
            </a:r>
            <a:r>
              <a:rPr lang="zh-TW" altLang="en-US" sz="3200" dirty="0"/>
              <a:t>為病毒傳播點，</a:t>
            </a:r>
            <a:endParaRPr lang="en-US" altLang="zh-TW" sz="3200" dirty="0"/>
          </a:p>
          <a:p>
            <a:pPr marL="0" indent="0">
              <a:buNone/>
            </a:pPr>
            <a:r>
              <a:rPr lang="en-US" altLang="zh-TW" sz="3200" dirty="0"/>
              <a:t>j </a:t>
            </a:r>
            <a:r>
              <a:rPr lang="zh-TW" altLang="en-US" sz="3200" dirty="0"/>
              <a:t>為解藥傳播點。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假設 </a:t>
            </a:r>
            <a:r>
              <a:rPr lang="en-US" altLang="zh-TW" sz="3200" dirty="0" err="1"/>
              <a:t>i</a:t>
            </a:r>
            <a:r>
              <a:rPr lang="en-US" altLang="zh-TW" sz="3200" dirty="0"/>
              <a:t> </a:t>
            </a:r>
            <a:r>
              <a:rPr lang="zh-TW" altLang="en-US" sz="3200" dirty="0"/>
              <a:t>到 </a:t>
            </a:r>
            <a:r>
              <a:rPr lang="en-US" altLang="zh-TW" sz="3200" dirty="0"/>
              <a:t>k </a:t>
            </a:r>
            <a:r>
              <a:rPr lang="zh-TW" altLang="en-US" sz="3200" dirty="0"/>
              <a:t>的距離為 </a:t>
            </a:r>
            <a:r>
              <a:rPr lang="en-US" altLang="zh-TW" sz="3200" dirty="0"/>
              <a:t>1</a:t>
            </a:r>
            <a:r>
              <a:rPr lang="zh-TW" altLang="en-US" sz="3200" dirty="0"/>
              <a:t>，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而 </a:t>
            </a:r>
            <a:r>
              <a:rPr lang="en-US" altLang="zh-TW" sz="3200" dirty="0"/>
              <a:t>j </a:t>
            </a:r>
            <a:r>
              <a:rPr lang="zh-TW" altLang="en-US" sz="3200" dirty="0"/>
              <a:t>到 </a:t>
            </a:r>
            <a:r>
              <a:rPr lang="en-US" altLang="zh-TW" sz="3200" dirty="0"/>
              <a:t>k </a:t>
            </a:r>
            <a:r>
              <a:rPr lang="zh-TW" altLang="en-US" sz="3200" dirty="0"/>
              <a:t>的距離為 </a:t>
            </a:r>
            <a:r>
              <a:rPr lang="en-US" altLang="zh-TW" sz="3200" dirty="0"/>
              <a:t>1000</a:t>
            </a:r>
            <a:r>
              <a:rPr lang="zh-TW" altLang="en-US" sz="3200" dirty="0"/>
              <a:t>，</a:t>
            </a:r>
            <a:endParaRPr lang="en-US" altLang="zh-TW" sz="3200" dirty="0"/>
          </a:p>
          <a:p>
            <a:pPr marL="0" indent="0">
              <a:buNone/>
            </a:pPr>
            <a:r>
              <a:rPr lang="en-US" altLang="zh-TW" sz="3200" dirty="0"/>
              <a:t>1 &lt; 1000</a:t>
            </a:r>
            <a:r>
              <a:rPr lang="zh-TW" altLang="en-US" sz="3200" dirty="0"/>
              <a:t> 代表可以被感染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故 </a:t>
            </a:r>
            <a:r>
              <a:rPr lang="en-US" altLang="zh-TW" sz="3200" dirty="0"/>
              <a:t>(1, 2)</a:t>
            </a:r>
            <a:r>
              <a:rPr lang="zh-TW" altLang="en-US" sz="3200" dirty="0"/>
              <a:t> 的次數 </a:t>
            </a:r>
            <a:r>
              <a:rPr lang="en-US" altLang="zh-TW" sz="3200" dirty="0"/>
              <a:t>+ 1</a:t>
            </a:r>
            <a:r>
              <a:rPr lang="zh-TW" altLang="en-US" sz="3200" dirty="0"/>
              <a:t>。</a:t>
            </a:r>
            <a:endParaRPr lang="en-US" altLang="zh-TW" sz="3200" dirty="0"/>
          </a:p>
          <a:p>
            <a:pPr marL="0" indent="0">
              <a:buNone/>
            </a:pPr>
            <a:endParaRPr lang="en-US" altLang="zh-TW" sz="320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8378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/>
              <a:t>作法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4250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最後找出 次數最大 的解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為答案。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故答案為 </a:t>
            </a:r>
            <a:r>
              <a:rPr lang="en-US" altLang="zh-TW" sz="3200" dirty="0"/>
              <a:t>4</a:t>
            </a:r>
            <a:r>
              <a:rPr lang="zh-TW" altLang="en-US" sz="3200"/>
              <a:t>。</a:t>
            </a:r>
            <a:endParaRPr lang="en-US" altLang="zh-TW" sz="320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5930741"/>
              </p:ext>
            </p:extLst>
          </p:nvPr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6255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1358537" cy="724989"/>
          </a:xfrm>
        </p:spPr>
        <p:txBody>
          <a:bodyPr>
            <a:normAutofit/>
          </a:bodyPr>
          <a:lstStyle/>
          <a:p>
            <a:r>
              <a:rPr lang="zh-TW" altLang="en-US" b="1" dirty="0"/>
              <a:t>題目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45920"/>
            <a:ext cx="9601200" cy="4810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/>
              <a:t>有個科學家發明了病毒叫做 </a:t>
            </a:r>
            <a:r>
              <a:rPr lang="en-US" altLang="zh-TW" sz="2400" dirty="0"/>
              <a:t>TAB-4869</a:t>
            </a:r>
            <a:r>
              <a:rPr lang="zh-TW" altLang="en-US" sz="2400" dirty="0"/>
              <a:t>，他試圖將 </a:t>
            </a:r>
            <a:r>
              <a:rPr lang="en-US" altLang="zh-TW" sz="2400" dirty="0"/>
              <a:t>TAB-4869</a:t>
            </a:r>
            <a:r>
              <a:rPr lang="zh-TW" altLang="en-US" sz="2400" dirty="0"/>
              <a:t> 透過星際航線 </a:t>
            </a:r>
            <a:r>
              <a:rPr lang="en-US" altLang="zh-TW" sz="2400" dirty="0"/>
              <a:t>(star route)</a:t>
            </a:r>
            <a:r>
              <a:rPr lang="zh-TW" altLang="en-US" sz="2400" dirty="0"/>
              <a:t> 傳染至整個銀河。</a:t>
            </a:r>
            <a:endParaRPr lang="en-US" altLang="zh-TW" sz="2400" dirty="0"/>
          </a:p>
          <a:p>
            <a:pPr marL="0" indent="0">
              <a:buNone/>
            </a:pPr>
            <a:r>
              <a:rPr lang="zh-TW" altLang="en-US" sz="2400" dirty="0"/>
              <a:t>銀河包含了 </a:t>
            </a:r>
            <a:r>
              <a:rPr lang="en-US" altLang="zh-TW" sz="2400" dirty="0"/>
              <a:t>N</a:t>
            </a:r>
            <a:r>
              <a:rPr lang="zh-TW" altLang="en-US" sz="2400" dirty="0"/>
              <a:t> 個星球及 </a:t>
            </a:r>
            <a:r>
              <a:rPr lang="en-US" altLang="zh-TW" sz="2400" dirty="0"/>
              <a:t>M</a:t>
            </a:r>
            <a:r>
              <a:rPr lang="zh-TW" altLang="en-US" sz="2400" dirty="0"/>
              <a:t> 條 </a:t>
            </a:r>
            <a:r>
              <a:rPr lang="zh-TW" altLang="en-US" sz="2400" b="1" u="sng" dirty="0">
                <a:solidFill>
                  <a:srgbClr val="FF0000"/>
                </a:solidFill>
              </a:rPr>
              <a:t>無方向</a:t>
            </a:r>
            <a:r>
              <a:rPr lang="zh-TW" altLang="en-US" sz="2400" dirty="0">
                <a:solidFill>
                  <a:srgbClr val="FF0000"/>
                </a:solidFill>
              </a:rPr>
              <a:t> </a:t>
            </a:r>
            <a:r>
              <a:rPr lang="zh-TW" altLang="en-US" sz="2400" dirty="0"/>
              <a:t>星際航線，</a:t>
            </a:r>
            <a:r>
              <a:rPr lang="en-US" altLang="zh-TW" sz="2400" dirty="0"/>
              <a:t>TAB-4869</a:t>
            </a:r>
            <a:r>
              <a:rPr lang="zh-TW" altLang="en-US" sz="2400" dirty="0"/>
              <a:t> 能同時一次將病毒散播給鄰近的星球，但需要花費 </a:t>
            </a:r>
            <a:r>
              <a:rPr lang="en-US" altLang="zh-TW" sz="2400" dirty="0"/>
              <a:t>D</a:t>
            </a:r>
            <a:r>
              <a:rPr lang="zh-TW" altLang="en-US" sz="2400" dirty="0"/>
              <a:t> 時間傳染至 </a:t>
            </a:r>
            <a:r>
              <a:rPr lang="en-US" altLang="zh-TW" sz="2400" dirty="0"/>
              <a:t>D</a:t>
            </a:r>
            <a:r>
              <a:rPr lang="zh-TW" altLang="en-US" sz="2400" dirty="0"/>
              <a:t> 長度的路徑。</a:t>
            </a:r>
            <a:endParaRPr lang="en-US" altLang="zh-TW" sz="2400" dirty="0"/>
          </a:p>
          <a:p>
            <a:pPr marL="0" indent="0">
              <a:buNone/>
            </a:pPr>
            <a:r>
              <a:rPr lang="zh-TW" altLang="en-US" sz="2400" dirty="0"/>
              <a:t>為了保護整個銀河，另一批發明家發明了叫做 </a:t>
            </a:r>
            <a:r>
              <a:rPr lang="en-US" altLang="zh-TW" sz="2400" dirty="0"/>
              <a:t>GG</a:t>
            </a:r>
            <a:r>
              <a:rPr lang="zh-TW" altLang="en-US" sz="2400" dirty="0"/>
              <a:t> 的解藥，</a:t>
            </a:r>
            <a:r>
              <a:rPr lang="en-US" altLang="zh-TW" sz="2400" dirty="0"/>
              <a:t>GG</a:t>
            </a:r>
            <a:r>
              <a:rPr lang="zh-TW" altLang="en-US" sz="2400" dirty="0"/>
              <a:t> 能夠保護未受感染的星球，但卻不能淨化已經被感染的星球。</a:t>
            </a: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/>
              <a:t>GG</a:t>
            </a:r>
            <a:r>
              <a:rPr lang="zh-TW" altLang="en-US" sz="2400" dirty="0"/>
              <a:t> 觀察到 </a:t>
            </a:r>
            <a:r>
              <a:rPr lang="en-US" altLang="zh-TW" sz="2400" dirty="0"/>
              <a:t>TAB-4869</a:t>
            </a:r>
            <a:r>
              <a:rPr lang="zh-TW" altLang="en-US" sz="2400" dirty="0"/>
              <a:t> 會從特別的星球開始散播</a:t>
            </a:r>
            <a:r>
              <a:rPr lang="zh-TW" altLang="en-US" sz="2400"/>
              <a:t>病毒，可以</a:t>
            </a:r>
            <a:r>
              <a:rPr lang="zh-TW" altLang="en-US" sz="2400" dirty="0"/>
              <a:t>假設兩者同時傳遞且傳遞速度一樣快。</a:t>
            </a:r>
          </a:p>
        </p:txBody>
      </p:sp>
    </p:spTree>
    <p:extLst>
      <p:ext uri="{BB962C8B-B14F-4D97-AF65-F5344CB8AC3E}">
        <p14:creationId xmlns:p14="http://schemas.microsoft.com/office/powerpoint/2010/main" val="339029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1358537" cy="724989"/>
          </a:xfrm>
        </p:spPr>
        <p:txBody>
          <a:bodyPr>
            <a:normAutofit/>
          </a:bodyPr>
          <a:lstStyle/>
          <a:p>
            <a:r>
              <a:rPr lang="zh-TW" altLang="en-US" b="1" dirty="0"/>
              <a:t>題目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45920"/>
            <a:ext cx="9601200" cy="4810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/>
              <a:t>另外 </a:t>
            </a:r>
            <a:r>
              <a:rPr lang="en-US" altLang="zh-TW" sz="2400" dirty="0"/>
              <a:t>GG</a:t>
            </a:r>
            <a:r>
              <a:rPr lang="zh-TW" altLang="en-US" sz="2400" dirty="0"/>
              <a:t> 每次總能找出 鄰邊中最佳的路徑（最短） 去淨化鄰近的星球，但一次卻只能選擇一條。發明 </a:t>
            </a:r>
            <a:r>
              <a:rPr lang="en-US" altLang="zh-TW" sz="2400" dirty="0"/>
              <a:t>GG</a:t>
            </a:r>
            <a:r>
              <a:rPr lang="zh-TW" altLang="en-US" sz="2400" dirty="0"/>
              <a:t> 的科學家們希望 </a:t>
            </a:r>
            <a:r>
              <a:rPr lang="en-US" altLang="zh-TW" sz="2400" dirty="0"/>
              <a:t>GG</a:t>
            </a:r>
            <a:r>
              <a:rPr lang="zh-TW" altLang="en-US" sz="2400" dirty="0"/>
              <a:t> 能夠保護所有的星球，但 </a:t>
            </a:r>
            <a:r>
              <a:rPr lang="en-US" altLang="zh-TW" sz="2400" dirty="0"/>
              <a:t>TAB-4869 </a:t>
            </a:r>
            <a:r>
              <a:rPr lang="zh-TW" altLang="en-US" sz="2400" dirty="0"/>
              <a:t>傳遞的速度過快，所以科學家們想預先知道最慘的情況。</a:t>
            </a:r>
            <a:endParaRPr lang="en-US" altLang="zh-TW" sz="2400" dirty="0"/>
          </a:p>
          <a:p>
            <a:pPr marL="0" indent="0">
              <a:buNone/>
            </a:pPr>
            <a:r>
              <a:rPr lang="zh-TW" altLang="en-US" sz="2400" dirty="0"/>
              <a:t>請協助 </a:t>
            </a:r>
            <a:r>
              <a:rPr lang="en-US" altLang="zh-TW" sz="2400" dirty="0"/>
              <a:t>GG</a:t>
            </a:r>
            <a:r>
              <a:rPr lang="zh-TW" altLang="en-US" sz="2400" dirty="0"/>
              <a:t> 去計算 </a:t>
            </a:r>
            <a:r>
              <a:rPr lang="zh-TW" altLang="en-US" sz="2400" u="sng" dirty="0"/>
              <a:t>最</a:t>
            </a:r>
            <a:r>
              <a:rPr lang="zh-TW" altLang="en-US" sz="2400" b="1" u="sng" dirty="0">
                <a:solidFill>
                  <a:srgbClr val="FF0000"/>
                </a:solidFill>
              </a:rPr>
              <a:t>多</a:t>
            </a:r>
            <a:r>
              <a:rPr lang="zh-TW" altLang="en-US" sz="2400" u="sng" dirty="0"/>
              <a:t>有幾個星球會受到感染</a:t>
            </a:r>
            <a:r>
              <a:rPr lang="zh-TW" altLang="en-US" sz="2400" dirty="0"/>
              <a:t>？</a:t>
            </a:r>
            <a:endParaRPr lang="en-US" altLang="zh-TW" sz="2400" dirty="0"/>
          </a:p>
          <a:p>
            <a:pPr marL="0" indent="0">
              <a:buNone/>
            </a:pPr>
            <a:r>
              <a:rPr lang="zh-TW" altLang="en-US" sz="2400" dirty="0"/>
              <a:t>注意：若 </a:t>
            </a:r>
            <a:r>
              <a:rPr lang="en-US" altLang="zh-TW" sz="2400" dirty="0"/>
              <a:t>TAB-4869 </a:t>
            </a:r>
            <a:r>
              <a:rPr lang="zh-TW" altLang="en-US" sz="2400" dirty="0"/>
              <a:t>及 </a:t>
            </a:r>
            <a:r>
              <a:rPr lang="en-US" altLang="zh-TW" sz="2400" dirty="0"/>
              <a:t>GG</a:t>
            </a:r>
            <a:r>
              <a:rPr lang="zh-TW" altLang="en-US" sz="2400" dirty="0"/>
              <a:t> 同時抵達某個星球，則以</a:t>
            </a:r>
            <a:r>
              <a:rPr lang="zh-TW" altLang="en-US" sz="2400" b="1" u="sng" dirty="0">
                <a:solidFill>
                  <a:srgbClr val="FF0000"/>
                </a:solidFill>
              </a:rPr>
              <a:t>感染為優先</a:t>
            </a:r>
            <a:r>
              <a:rPr lang="zh-TW" altLang="en-US" sz="2400" dirty="0"/>
              <a:t>。</a:t>
            </a:r>
          </a:p>
        </p:txBody>
      </p:sp>
      <p:pic>
        <p:nvPicPr>
          <p:cNvPr id="1026" name="Picture 2" descr="ãplanet animationãçåçæå°çµæ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4066" y="4065226"/>
            <a:ext cx="3723698" cy="2792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051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/>
              <a:t>作法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首先，先將路徑存取。</a:t>
            </a:r>
            <a:endParaRPr lang="en-US" altLang="zh-TW" sz="32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0596262"/>
              </p:ext>
            </p:extLst>
          </p:nvPr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5653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/>
              <a:t>作法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再來，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先將原本為 </a:t>
            </a:r>
            <a:r>
              <a:rPr lang="en-US" altLang="zh-TW" sz="3200" dirty="0"/>
              <a:t>0</a:t>
            </a:r>
            <a:r>
              <a:rPr lang="zh-TW" altLang="en-US" sz="3200" dirty="0"/>
              <a:t> 的部分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更動為 </a:t>
            </a:r>
            <a:r>
              <a:rPr lang="en-US" altLang="zh-TW" sz="3200" dirty="0"/>
              <a:t>1000</a:t>
            </a:r>
            <a:r>
              <a:rPr lang="zh-TW" altLang="en-US" sz="3200" dirty="0"/>
              <a:t> 或是更大，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方便尋找各點之間的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最短距離。</a:t>
            </a:r>
            <a:endParaRPr lang="en-US" altLang="zh-TW" sz="32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183933"/>
              </p:ext>
            </p:extLst>
          </p:nvPr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1746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/>
              <a:t>作法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 </a:t>
            </a:r>
            <a:r>
              <a:rPr lang="en-US" altLang="zh-TW" sz="3200" dirty="0" err="1"/>
              <a:t>i</a:t>
            </a:r>
            <a:r>
              <a:rPr lang="en-US" altLang="zh-TW" sz="3200" dirty="0"/>
              <a:t>, j, k </a:t>
            </a:r>
            <a:r>
              <a:rPr lang="zh-TW" altLang="en-US" sz="3200" dirty="0"/>
              <a:t>去模擬。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假設 </a:t>
            </a:r>
            <a:r>
              <a:rPr lang="en-US" altLang="zh-TW" sz="3200" dirty="0" err="1"/>
              <a:t>i</a:t>
            </a:r>
            <a:r>
              <a:rPr lang="en-US" altLang="zh-TW" sz="3200" dirty="0"/>
              <a:t> </a:t>
            </a:r>
            <a:r>
              <a:rPr lang="zh-TW" altLang="en-US" sz="3200" dirty="0"/>
              <a:t>到</a:t>
            </a:r>
            <a:r>
              <a:rPr lang="en-US" altLang="zh-TW" sz="3200" dirty="0"/>
              <a:t> j </a:t>
            </a:r>
            <a:r>
              <a:rPr lang="zh-TW" altLang="en-US" sz="3200" dirty="0"/>
              <a:t>再經由 </a:t>
            </a:r>
            <a:r>
              <a:rPr lang="en-US" altLang="zh-TW" sz="3200" dirty="0"/>
              <a:t>j </a:t>
            </a:r>
            <a:r>
              <a:rPr lang="zh-TW" altLang="en-US" sz="3200" dirty="0"/>
              <a:t>到 </a:t>
            </a:r>
            <a:r>
              <a:rPr lang="en-US" altLang="zh-TW" sz="3200" dirty="0"/>
              <a:t>k </a:t>
            </a:r>
            <a:r>
              <a:rPr lang="zh-TW" altLang="en-US" sz="3200" dirty="0"/>
              <a:t>時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若比 </a:t>
            </a:r>
            <a:r>
              <a:rPr lang="en-US" altLang="zh-TW" sz="3200" dirty="0"/>
              <a:t>i </a:t>
            </a:r>
            <a:r>
              <a:rPr lang="zh-TW" altLang="en-US" sz="3200" dirty="0"/>
              <a:t>直接到 </a:t>
            </a:r>
            <a:r>
              <a:rPr lang="en-US" altLang="zh-TW" sz="3200" dirty="0"/>
              <a:t>k</a:t>
            </a:r>
            <a:r>
              <a:rPr lang="zh-TW" altLang="en-US" sz="3200" dirty="0"/>
              <a:t> 還要快時，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就將 </a:t>
            </a:r>
            <a:r>
              <a:rPr lang="en-US" altLang="zh-TW" sz="3200" dirty="0"/>
              <a:t>i </a:t>
            </a:r>
            <a:r>
              <a:rPr lang="zh-TW" altLang="en-US" sz="3200" dirty="0"/>
              <a:t>到 </a:t>
            </a:r>
            <a:r>
              <a:rPr lang="en-US" altLang="zh-TW" sz="3200" dirty="0"/>
              <a:t>k</a:t>
            </a:r>
            <a:r>
              <a:rPr lang="zh-TW" altLang="en-US" sz="3200" dirty="0"/>
              <a:t> 的數值更新為</a:t>
            </a:r>
            <a:endParaRPr lang="en-US" altLang="zh-TW" sz="3200" dirty="0"/>
          </a:p>
          <a:p>
            <a:pPr marL="0" indent="0">
              <a:buNone/>
            </a:pPr>
            <a:r>
              <a:rPr lang="en-US" altLang="zh-TW" sz="3200" dirty="0" err="1"/>
              <a:t>i</a:t>
            </a:r>
            <a:r>
              <a:rPr lang="en-US" altLang="zh-TW" sz="3200" dirty="0"/>
              <a:t> </a:t>
            </a:r>
            <a:r>
              <a:rPr lang="zh-TW" altLang="en-US" sz="3200" dirty="0"/>
              <a:t>到 </a:t>
            </a:r>
            <a:r>
              <a:rPr lang="en-US" altLang="zh-TW" sz="3200" dirty="0"/>
              <a:t>j </a:t>
            </a:r>
            <a:r>
              <a:rPr lang="zh-TW" altLang="en-US" sz="3200" dirty="0"/>
              <a:t>再到 </a:t>
            </a:r>
            <a:r>
              <a:rPr lang="en-US" altLang="zh-TW" sz="3200" dirty="0"/>
              <a:t>k</a:t>
            </a:r>
            <a:r>
              <a:rPr lang="zh-TW" altLang="en-US" sz="3200" dirty="0"/>
              <a:t> 的距離。</a:t>
            </a:r>
            <a:r>
              <a:rPr lang="en-US" altLang="zh-TW" sz="3200" dirty="0"/>
              <a:t> 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055011"/>
              </p:ext>
            </p:extLst>
          </p:nvPr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1828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/>
              <a:t>作法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4250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以 </a:t>
            </a:r>
            <a:r>
              <a:rPr lang="en-US" altLang="zh-TW" sz="3200" dirty="0"/>
              <a:t>i = 1, j = 3, k = 4 </a:t>
            </a:r>
            <a:r>
              <a:rPr lang="zh-TW" altLang="en-US" sz="3200" dirty="0"/>
              <a:t>為例：</a:t>
            </a:r>
            <a:endParaRPr lang="en-US" altLang="zh-TW" sz="3200" dirty="0"/>
          </a:p>
          <a:p>
            <a:pPr marL="0" indent="0">
              <a:buNone/>
            </a:pPr>
            <a:r>
              <a:rPr lang="en-US" altLang="zh-TW" sz="3200" dirty="0"/>
              <a:t>1 </a:t>
            </a:r>
            <a:r>
              <a:rPr lang="zh-TW" altLang="en-US" sz="3200" dirty="0"/>
              <a:t>到 </a:t>
            </a:r>
            <a:r>
              <a:rPr lang="en-US" altLang="zh-TW" sz="3200" dirty="0"/>
              <a:t>3 </a:t>
            </a:r>
            <a:r>
              <a:rPr lang="zh-TW" altLang="en-US" sz="3200" dirty="0"/>
              <a:t>的距離為 </a:t>
            </a:r>
            <a:r>
              <a:rPr lang="en-US" altLang="zh-TW" sz="3200" dirty="0"/>
              <a:t>1</a:t>
            </a:r>
            <a:r>
              <a:rPr lang="zh-TW" altLang="en-US" sz="3200" dirty="0"/>
              <a:t>，</a:t>
            </a:r>
            <a:endParaRPr lang="en-US" altLang="zh-TW" sz="3200" dirty="0"/>
          </a:p>
          <a:p>
            <a:pPr marL="0" indent="0">
              <a:buNone/>
            </a:pPr>
            <a:r>
              <a:rPr lang="en-US" altLang="zh-TW" sz="3200" dirty="0"/>
              <a:t>3 </a:t>
            </a:r>
            <a:r>
              <a:rPr lang="zh-TW" altLang="en-US" sz="3200" dirty="0"/>
              <a:t>到 </a:t>
            </a:r>
            <a:r>
              <a:rPr lang="en-US" altLang="zh-TW" sz="3200" dirty="0"/>
              <a:t>4 </a:t>
            </a:r>
            <a:r>
              <a:rPr lang="zh-TW" altLang="en-US" sz="3200" dirty="0"/>
              <a:t>的距離為 </a:t>
            </a:r>
            <a:r>
              <a:rPr lang="en-US" altLang="zh-TW" sz="3200" dirty="0"/>
              <a:t>1</a:t>
            </a:r>
            <a:r>
              <a:rPr lang="zh-TW" altLang="en-US" sz="3200" dirty="0"/>
              <a:t>，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而 </a:t>
            </a:r>
            <a:r>
              <a:rPr lang="en-US" altLang="zh-TW" sz="3200" dirty="0"/>
              <a:t>1 </a:t>
            </a:r>
            <a:r>
              <a:rPr lang="zh-TW" altLang="en-US" sz="3200" dirty="0"/>
              <a:t>到 </a:t>
            </a:r>
            <a:r>
              <a:rPr lang="en-US" altLang="zh-TW" sz="3200" dirty="0"/>
              <a:t>4 </a:t>
            </a:r>
            <a:r>
              <a:rPr lang="zh-TW" altLang="en-US" sz="3200" dirty="0"/>
              <a:t>距離為 </a:t>
            </a:r>
            <a:r>
              <a:rPr lang="en-US" altLang="zh-TW" sz="3200" dirty="0"/>
              <a:t>1000</a:t>
            </a:r>
            <a:r>
              <a:rPr lang="zh-TW" altLang="en-US" sz="3200" dirty="0"/>
              <a:t>，</a:t>
            </a:r>
            <a:endParaRPr lang="en-US" altLang="zh-TW" sz="3200" dirty="0"/>
          </a:p>
          <a:p>
            <a:pPr marL="0" indent="0">
              <a:buNone/>
            </a:pPr>
            <a:r>
              <a:rPr lang="en-US" altLang="zh-TW" sz="3200" dirty="0"/>
              <a:t>2 &lt; 1000 </a:t>
            </a:r>
            <a:r>
              <a:rPr lang="zh-TW" altLang="en-US" sz="3200" dirty="0"/>
              <a:t>所以 </a:t>
            </a:r>
            <a:r>
              <a:rPr lang="en-US" altLang="zh-TW" sz="3200" dirty="0"/>
              <a:t>1 </a:t>
            </a:r>
            <a:r>
              <a:rPr lang="zh-TW" altLang="en-US" sz="3200" dirty="0"/>
              <a:t>到 </a:t>
            </a:r>
            <a:r>
              <a:rPr lang="en-US" altLang="zh-TW" sz="3200" dirty="0"/>
              <a:t>4 </a:t>
            </a:r>
          </a:p>
          <a:p>
            <a:pPr marL="0" indent="0">
              <a:buNone/>
            </a:pPr>
            <a:r>
              <a:rPr lang="zh-TW" altLang="en-US" sz="3200" dirty="0"/>
              <a:t>的距離更動為 </a:t>
            </a:r>
            <a:r>
              <a:rPr lang="en-US" altLang="zh-TW" sz="3200" dirty="0"/>
              <a:t>2</a:t>
            </a:r>
            <a:r>
              <a:rPr lang="zh-TW" altLang="en-US" sz="3200" dirty="0"/>
              <a:t>。</a:t>
            </a:r>
            <a:endParaRPr lang="en-US" altLang="zh-TW" sz="320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9728201" y="1949642"/>
            <a:ext cx="662708" cy="568036"/>
          </a:xfrm>
          <a:prstGeom prst="rect">
            <a:avLst/>
          </a:prstGeom>
          <a:solidFill>
            <a:srgbClr val="DBDB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9809018" y="2072794"/>
            <a:ext cx="4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115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/>
              <a:t>作法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4250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最後出來的圖形為：</a:t>
            </a:r>
            <a:endParaRPr lang="en-US" altLang="zh-TW" sz="320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204670"/>
              </p:ext>
            </p:extLst>
          </p:nvPr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6874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/>
              <a:t>作法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4250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接下來就能假設所有點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都已經連接，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就可以判斷最佳點去散播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或是直接暴力拆開，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一個一個去判別求解。</a:t>
            </a:r>
            <a:endParaRPr lang="en-US" altLang="zh-TW" sz="3200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421445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170</TotalTime>
  <Words>758</Words>
  <Application>Microsoft Office PowerPoint</Application>
  <PresentationFormat>寬螢幕</PresentationFormat>
  <Paragraphs>333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微軟正黑體</vt:lpstr>
      <vt:lpstr>新細明體</vt:lpstr>
      <vt:lpstr>Calibri</vt:lpstr>
      <vt:lpstr>Franklin Gothic Book</vt:lpstr>
      <vt:lpstr>Crop</vt:lpstr>
      <vt:lpstr>Program Exercise #8</vt:lpstr>
      <vt:lpstr>題目</vt:lpstr>
      <vt:lpstr>題目</vt:lpstr>
      <vt:lpstr>作法</vt:lpstr>
      <vt:lpstr>作法</vt:lpstr>
      <vt:lpstr>作法</vt:lpstr>
      <vt:lpstr>作法</vt:lpstr>
      <vt:lpstr>作法</vt:lpstr>
      <vt:lpstr>作法</vt:lpstr>
      <vt:lpstr>作法</vt:lpstr>
      <vt:lpstr>作法</vt:lpstr>
    </vt:vector>
  </TitlesOfParts>
  <Company>大同世界科技股份有限公司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Exercise #2</dc:title>
  <dc:creator>林品秀 Torrance Lin</dc:creator>
  <cp:lastModifiedBy>User</cp:lastModifiedBy>
  <cp:revision>34</cp:revision>
  <dcterms:created xsi:type="dcterms:W3CDTF">2019-07-26T02:49:03Z</dcterms:created>
  <dcterms:modified xsi:type="dcterms:W3CDTF">2022-12-20T06:47:33Z</dcterms:modified>
</cp:coreProperties>
</file>

<file path=docProps/thumbnail.jpeg>
</file>